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9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>
                <a:solidFill>
                  <a:srgbClr val="000000"/>
                </a:solidFill>
                <a:latin typeface="Calibri"/>
              </a:rPr>
              <a:t>04/08/18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8111D1C1-3191-4141-B1C1-8151E19131A1}" type="slidenum">
              <a:rPr lang="it-IT">
                <a:solidFill>
                  <a:srgbClr val="000000"/>
                </a:solidFill>
                <a:latin typeface="Calibri"/>
              </a:rPr>
              <a:t>‹N›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it-IT"/>
              <a:t>Nono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magin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8" name="CustomShape 1"/>
          <p:cNvSpPr/>
          <p:nvPr/>
        </p:nvSpPr>
        <p:spPr>
          <a:xfrm>
            <a:off x="5786280" y="1071720"/>
            <a:ext cx="33573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2800" b="1">
                <a:solidFill>
                  <a:srgbClr val="D99694"/>
                </a:solidFill>
                <a:latin typeface="Calibri"/>
              </a:rPr>
              <a:t>“ Il Rosa in Campo</a:t>
            </a:r>
            <a:r>
              <a:rPr lang="it-IT" sz="2400">
                <a:solidFill>
                  <a:srgbClr val="D99694"/>
                </a:solidFill>
                <a:latin typeface="Calibri"/>
              </a:rPr>
              <a:t>”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5214960" y="0"/>
            <a:ext cx="3928680" cy="882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b="1">
                <a:solidFill>
                  <a:srgbClr val="FFFFFF"/>
                </a:solidFill>
                <a:latin typeface="Arial Rounded MT Bold"/>
              </a:rPr>
              <a:t>il  Comune  di  Verucchio   </a:t>
            </a:r>
            <a:endParaRPr/>
          </a:p>
          <a:p>
            <a:pPr algn="ctr"/>
            <a:r>
              <a:rPr lang="it-IT" sz="1600">
                <a:solidFill>
                  <a:srgbClr val="FFFFFF"/>
                </a:solidFill>
                <a:latin typeface="Arial Rounded MT Bold"/>
              </a:rPr>
              <a:t>in collaborazione  con</a:t>
            </a:r>
            <a:endParaRPr/>
          </a:p>
          <a:p>
            <a:pPr algn="ctr"/>
            <a:r>
              <a:rPr lang="it-IT" b="1">
                <a:solidFill>
                  <a:srgbClr val="FFFFFF"/>
                </a:solidFill>
                <a:latin typeface="Arial Rounded MT Bold"/>
              </a:rPr>
              <a:t> Asd Verucchio  Calcio  organizza</a:t>
            </a:r>
            <a:endParaRPr/>
          </a:p>
        </p:txBody>
      </p:sp>
      <p:sp>
        <p:nvSpPr>
          <p:cNvPr id="40" name="CustomShape 3"/>
          <p:cNvSpPr/>
          <p:nvPr/>
        </p:nvSpPr>
        <p:spPr>
          <a:xfrm>
            <a:off x="5857920" y="1500120"/>
            <a:ext cx="3071520" cy="7304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2400" b="1">
                <a:solidFill>
                  <a:srgbClr val="FFFFFF"/>
                </a:solidFill>
                <a:latin typeface="Calibri"/>
              </a:rPr>
              <a:t>Sabato  25/08/2018 </a:t>
            </a:r>
            <a:endParaRPr/>
          </a:p>
          <a:p>
            <a:pPr algn="ctr"/>
            <a:r>
              <a:rPr lang="it-IT" b="1">
                <a:solidFill>
                  <a:srgbClr val="FFFFFF"/>
                </a:solidFill>
                <a:latin typeface="Calibri"/>
              </a:rPr>
              <a:t>a partire dalle ore 18:30</a:t>
            </a:r>
            <a:endParaRPr/>
          </a:p>
        </p:txBody>
      </p:sp>
      <p:sp>
        <p:nvSpPr>
          <p:cNvPr id="41" name="CustomShape 4"/>
          <p:cNvSpPr/>
          <p:nvPr/>
        </p:nvSpPr>
        <p:spPr>
          <a:xfrm>
            <a:off x="5214960" y="2571840"/>
            <a:ext cx="3714480" cy="19191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2400">
                <a:solidFill>
                  <a:srgbClr val="FFFFFF"/>
                </a:solidFill>
                <a:latin typeface="Calibri"/>
              </a:rPr>
              <a:t> Si Svolgerà presso</a:t>
            </a:r>
            <a:endParaRPr/>
          </a:p>
          <a:p>
            <a:pPr algn="ctr"/>
            <a:r>
              <a:rPr lang="it-IT" sz="2400" b="1">
                <a:solidFill>
                  <a:srgbClr val="FFFFFF"/>
                </a:solidFill>
                <a:latin typeface="Calibri"/>
              </a:rPr>
              <a:t>il Campo da Calcio </a:t>
            </a:r>
            <a:endParaRPr/>
          </a:p>
          <a:p>
            <a:pPr algn="ctr"/>
            <a:r>
              <a:rPr lang="it-IT" sz="2400" b="1">
                <a:solidFill>
                  <a:srgbClr val="FFFFFF"/>
                </a:solidFill>
                <a:latin typeface="Calibri"/>
              </a:rPr>
              <a:t>di Villa Verucchio </a:t>
            </a:r>
            <a:endParaRPr/>
          </a:p>
          <a:p>
            <a:pPr algn="ctr"/>
            <a:r>
              <a:rPr lang="it-IT" sz="2400" b="1">
                <a:solidFill>
                  <a:srgbClr val="FFFFFF"/>
                </a:solidFill>
                <a:latin typeface="Calibri"/>
              </a:rPr>
              <a:t>un Mini Torneo  Femminile</a:t>
            </a:r>
            <a:endParaRPr/>
          </a:p>
          <a:p>
            <a:pPr algn="ctr"/>
            <a:r>
              <a:rPr lang="it-IT" sz="2400" b="1">
                <a:solidFill>
                  <a:srgbClr val="FFFFFF"/>
                </a:solidFill>
                <a:latin typeface="Calibri"/>
              </a:rPr>
              <a:t>a squadre</a:t>
            </a:r>
            <a:endParaRPr/>
          </a:p>
        </p:txBody>
      </p:sp>
      <p:pic>
        <p:nvPicPr>
          <p:cNvPr id="42" name="Immagine 9"/>
          <p:cNvPicPr/>
          <p:nvPr/>
        </p:nvPicPr>
        <p:blipFill>
          <a:blip r:embed="rId3"/>
          <a:stretch>
            <a:fillRect/>
          </a:stretch>
        </p:blipFill>
        <p:spPr>
          <a:xfrm>
            <a:off x="4214880" y="5629320"/>
            <a:ext cx="856800" cy="856800"/>
          </a:xfrm>
          <a:prstGeom prst="rect">
            <a:avLst/>
          </a:prstGeom>
        </p:spPr>
      </p:pic>
      <p:sp>
        <p:nvSpPr>
          <p:cNvPr id="43" name="CustomShape 5"/>
          <p:cNvSpPr/>
          <p:nvPr/>
        </p:nvSpPr>
        <p:spPr>
          <a:xfrm>
            <a:off x="4572000" y="4429080"/>
            <a:ext cx="4571640" cy="1186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 Rounded MT Bold"/>
              </a:rPr>
              <a:t>Incontro conviviale con musica e sport </a:t>
            </a:r>
            <a:endParaRPr dirty="0"/>
          </a:p>
          <a:p>
            <a:pPr algn="ctr"/>
            <a:r>
              <a:rPr lang="it-IT" sz="1400" b="1" dirty="0">
                <a:solidFill>
                  <a:srgbClr val="FFFFFF"/>
                </a:solidFill>
                <a:latin typeface="Arial Rounded MT Bold"/>
              </a:rPr>
              <a:t>volto a sensibilizzare l’opinione pubblica sulla tematica della  Violenza Sulle Donne.</a:t>
            </a:r>
            <a:endParaRPr dirty="0"/>
          </a:p>
          <a:p>
            <a:pPr algn="ctr"/>
            <a:r>
              <a:rPr lang="it-IT" sz="1400" b="1" dirty="0">
                <a:solidFill>
                  <a:srgbClr val="FFFFFF"/>
                </a:solidFill>
                <a:latin typeface="Arial Rounded MT Bold"/>
              </a:rPr>
              <a:t>Seguirà </a:t>
            </a:r>
            <a:r>
              <a:rPr lang="it-IT" sz="1400" b="1" dirty="0" err="1">
                <a:solidFill>
                  <a:srgbClr val="FFFFFF"/>
                </a:solidFill>
                <a:latin typeface="Arial Rounded MT Bold"/>
              </a:rPr>
              <a:t>Apericena</a:t>
            </a:r>
            <a:r>
              <a:rPr lang="it-IT" sz="1400" b="1" dirty="0">
                <a:solidFill>
                  <a:srgbClr val="FFFFFF"/>
                </a:solidFill>
                <a:latin typeface="Arial Rounded MT Bold"/>
              </a:rPr>
              <a:t> con prodotti  locali </a:t>
            </a:r>
            <a:endParaRPr dirty="0"/>
          </a:p>
          <a:p>
            <a:pPr algn="ctr"/>
            <a:r>
              <a:rPr lang="it-IT" sz="1400" b="1" dirty="0">
                <a:solidFill>
                  <a:srgbClr val="FFFFFF"/>
                </a:solidFill>
                <a:latin typeface="Arial Rounded MT Bold"/>
              </a:rPr>
              <a:t>offerti dalle attività del territorio</a:t>
            </a:r>
            <a:r>
              <a:rPr lang="it-IT" sz="1600" b="1" dirty="0">
                <a:solidFill>
                  <a:srgbClr val="FFFFFF"/>
                </a:solidFill>
                <a:latin typeface="Arial Rounded MT Bold"/>
              </a:rPr>
              <a:t>. </a:t>
            </a:r>
            <a:endParaRPr dirty="0"/>
          </a:p>
        </p:txBody>
      </p:sp>
      <p:pic>
        <p:nvPicPr>
          <p:cNvPr id="44" name="Immagine 8"/>
          <p:cNvPicPr/>
          <p:nvPr/>
        </p:nvPicPr>
        <p:blipFill>
          <a:blip r:embed="rId4"/>
          <a:stretch>
            <a:fillRect/>
          </a:stretch>
        </p:blipFill>
        <p:spPr>
          <a:xfrm>
            <a:off x="5143680" y="5649120"/>
            <a:ext cx="909000" cy="837360"/>
          </a:xfrm>
          <a:prstGeom prst="rect">
            <a:avLst/>
          </a:prstGeom>
        </p:spPr>
      </p:pic>
      <p:pic>
        <p:nvPicPr>
          <p:cNvPr id="45" name="Immagin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6143760" y="5799200"/>
            <a:ext cx="1321200" cy="537200"/>
          </a:xfrm>
          <a:prstGeom prst="rect">
            <a:avLst/>
          </a:prstGeom>
        </p:spPr>
      </p:pic>
      <p:pic>
        <p:nvPicPr>
          <p:cNvPr id="46" name="Immagine 12"/>
          <p:cNvPicPr/>
          <p:nvPr/>
        </p:nvPicPr>
        <p:blipFill>
          <a:blip r:embed="rId6"/>
          <a:stretch>
            <a:fillRect/>
          </a:stretch>
        </p:blipFill>
        <p:spPr>
          <a:xfrm>
            <a:off x="7523640" y="5629320"/>
            <a:ext cx="1405440" cy="830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Standard</dc:creator>
  <cp:lastModifiedBy>Standard</cp:lastModifiedBy>
  <cp:revision>3</cp:revision>
  <dcterms:modified xsi:type="dcterms:W3CDTF">2018-08-16T05:57:19Z</dcterms:modified>
</cp:coreProperties>
</file>